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FD84C-7F04-42C6-8A0B-06BE01E93607}" type="datetimeFigureOut">
              <a:rPr lang="es-AR" smtClean="0"/>
              <a:pPr/>
              <a:t>2/11/2015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4FF2F-E911-4429-BDD2-ADE836E07A2D}" type="slidenum">
              <a:rPr lang="es-AR" smtClean="0"/>
              <a:pPr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1844824"/>
            <a:ext cx="7772400" cy="936104"/>
          </a:xfrm>
        </p:spPr>
        <p:txBody>
          <a:bodyPr>
            <a:normAutofit fontScale="90000"/>
          </a:bodyPr>
          <a:lstStyle/>
          <a:p>
            <a:r>
              <a:rPr lang="es-ES" sz="3100" b="1" u="sng" dirty="0"/>
              <a:t>MOVING CARS</a:t>
            </a:r>
            <a:r>
              <a:rPr lang="es-AR" sz="3100" i="1" u="sng" dirty="0"/>
              <a:t/>
            </a:r>
            <a:br>
              <a:rPr lang="es-AR" sz="3100" i="1" u="sng" dirty="0"/>
            </a:br>
            <a:r>
              <a:rPr lang="es-ES" sz="3100" b="1" dirty="0"/>
              <a:t> ACADEMIA PARA APRENDER A CONDUCIR</a:t>
            </a:r>
            <a:r>
              <a:rPr lang="es-AR" sz="3100" dirty="0"/>
              <a:t/>
            </a:r>
            <a:br>
              <a:rPr lang="es-AR" sz="3100" dirty="0"/>
            </a:br>
            <a:r>
              <a:rPr lang="es-ES" sz="3100" b="1" dirty="0" smtClean="0"/>
              <a:t>www.movingcars.com.ar</a:t>
            </a:r>
            <a:r>
              <a:rPr lang="es-AR" sz="3100" dirty="0"/>
              <a:t/>
            </a:r>
            <a:br>
              <a:rPr lang="es-AR" sz="3100" dirty="0"/>
            </a:br>
            <a:r>
              <a:rPr lang="es-ES" sz="3100" b="1" dirty="0"/>
              <a:t>VILLA URQUIZA- Tel.:</a:t>
            </a:r>
            <a:r>
              <a:rPr lang="es-ES" sz="3100" b="1" dirty="0" smtClean="0"/>
              <a:t>45246048/45219847</a:t>
            </a:r>
            <a:br>
              <a:rPr lang="es-ES" sz="3100" b="1" dirty="0" smtClean="0"/>
            </a:br>
            <a:r>
              <a:rPr lang="es-ES" sz="3100" b="1" dirty="0" smtClean="0"/>
              <a:t>VILLA PARQUE- Tel.:45040506</a:t>
            </a:r>
            <a:br>
              <a:rPr lang="es-ES" sz="3100" b="1" dirty="0" smtClean="0"/>
            </a:br>
            <a:r>
              <a:rPr lang="es-ES" sz="3100" b="1" dirty="0" smtClean="0"/>
              <a:t>MONTE CASTRO- tel.:46394467</a:t>
            </a:r>
            <a:br>
              <a:rPr lang="es-ES" sz="3100" b="1" dirty="0" smtClean="0"/>
            </a:br>
            <a:r>
              <a:rPr lang="es-ES" sz="3100" b="1" dirty="0" smtClean="0"/>
              <a:t>             </a:t>
            </a:r>
            <a:r>
              <a:rPr lang="es-AR" dirty="0"/>
              <a:t/>
            </a:r>
            <a:br>
              <a:rPr lang="es-AR" dirty="0"/>
            </a:br>
            <a:r>
              <a:rPr lang="es-ES" b="1" dirty="0"/>
              <a:t> </a:t>
            </a:r>
            <a:r>
              <a:rPr lang="es-AR" dirty="0"/>
              <a:t/>
            </a:r>
            <a:br>
              <a:rPr lang="es-AR" dirty="0"/>
            </a:br>
            <a:endParaRPr lang="es-AR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8999"/>
            <a:ext cx="9144000" cy="3312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</Words>
  <Application>Microsoft Office PowerPoint</Application>
  <PresentationFormat>Presentación en pantalla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MOVING CARS  ACADEMIA PARA APRENDER A CONDUCIR www.movingcars.com.ar VILLA URQUIZA- Tel.:45246048/45219847 VILLA PARQUE- Tel.:45040506 MONTE CASTRO- tel.:46394467                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CARS  ACADEMIA PARA APRENDER A CONDUCIR AUTOESCUELA VILLA URQUIZA- Tel.:45246048/45219847                </dc:title>
  <dc:creator>Moving</dc:creator>
  <cp:lastModifiedBy>Moving Cars</cp:lastModifiedBy>
  <cp:revision>3</cp:revision>
  <dcterms:created xsi:type="dcterms:W3CDTF">2013-01-24T22:29:53Z</dcterms:created>
  <dcterms:modified xsi:type="dcterms:W3CDTF">2015-11-02T11:35:16Z</dcterms:modified>
</cp:coreProperties>
</file>